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D2F"/>
    <a:srgbClr val="1620E8"/>
    <a:srgbClr val="EB2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7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3DF9-9512-5D4C-BCE4-C9F7D7F3D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3D0B2-4251-F446-86E2-19D90A773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07E1-9476-4A41-8FE5-4D59D2B6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EB763-2CF4-894A-8885-423511C9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2DBB2-5CC0-4D48-86C3-F4BABBC1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5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A580-3E2E-614D-94B9-88D75685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617B1-C210-7841-A378-696DB180F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25BF9-7F07-E942-9CC7-588E4F4A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12CA0-2E3D-BC42-B487-B7ECDCF2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395DE-3A32-F74C-8958-1734D1B2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B315F-8D3F-6E4A-8369-5A1F079EE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086F7-0347-3345-B027-EF53E4DE7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A4D39-3D60-684E-B1DC-13BA59D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16BFD-1F72-9F49-876D-82706A17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283BA-801D-B948-AF82-30349B9B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BA1F-25C7-1B43-84B5-CDCD221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D180-6F6F-C746-ACBB-21C3ADAC5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BC127-5C4D-3042-A12A-AA8C1DC3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F2F1F-622A-AD47-BABF-0FDD3563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E3FE9-680C-4242-B73A-DDF3D47B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9989-BE4D-4048-9025-38B10E9D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2E7E0-3852-774F-AF72-844E56DD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ABF02-2A49-A64B-83C3-9901C1C4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9584A-67A8-DE49-98E7-DFF6F380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0D90F-ECCC-9A4D-A422-F1FAFCA7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5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2BB5-CFDA-F04F-A69C-8EF3221A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E661-3DCC-A149-834E-403C0BD2F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5FA2D-AC98-4A4F-BD4C-7B09CB4EB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0E516-0535-8448-8A26-36F0E722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64CEE-5E0E-FC49-ADD8-446151B2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F5735-1634-794E-B7F9-1F5B7D44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4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01F1-55A9-F644-8C3D-DA37DD1E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E57A9-63E7-2249-A53D-1D6BA6E8F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AC3BD-F438-7647-A522-81AD191BC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C5502-1E0C-614E-87AB-E315CAC1D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044E0-8D95-B14D-B32A-45AD1F534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CBF60-245E-E041-9009-F8BA9759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859D6-0584-FE40-AA62-3F03BB5D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87BEF-53A8-604C-9758-82BFB652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016B-0D4C-6D4B-9A4E-A5963631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C8320-CC56-7241-B04A-2FBA27F8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BD914-2149-2142-9E3A-0CE0407B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FC200-3D8E-4942-861C-AEEB089D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95596-35FA-DD45-B1C5-31D378D4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47CB3-2B41-0048-81C2-08853FE8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AB0CF-12D0-4440-9E0F-E1594F02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6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9249-1C81-1C4A-A1AD-942B7562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CCC01-FFC6-BC47-90B4-AF9A3D808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8407D-EB45-5649-A63F-C32AA0F3D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6B81D-93C6-D84F-9BAA-EDA099BA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C8ED8-DEF0-8D4E-8E10-C2E74ECB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AAF89-CBD1-A449-AAC9-7FC56E70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90F5-0756-0D45-81A2-59A5644B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1F5A6-AE8D-E145-95F5-F97B18D25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154A9-22E8-3844-8F8E-995624214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74847-181D-D547-9E7A-0AE0A93E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1122D-7618-D54D-B462-0CB5BA15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D408D-7E4C-C141-90B7-FCAC1A73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1D6118-3D9A-074B-9A32-8453FD9B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B5663-F2B5-BF40-89B8-D21816BD8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37728-6E67-1441-972A-9716F6A48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7BE5-11B6-9F49-8316-1696E0F7CBDE}" type="datetimeFigureOut">
              <a:rPr lang="en-US" smtClean="0"/>
              <a:t>6/5/20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3C85-359E-F243-86E3-15E02CA35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41FE-0282-704C-A354-DEB5CB34C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9191-7D55-C148-B295-1AB3E757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2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60A5-A10A-8548-9918-385575E2E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16844 Protein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895F8-59A8-B54B-BF66-BD8847C81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ImageJ</a:t>
            </a:r>
          </a:p>
        </p:txBody>
      </p:sp>
    </p:spTree>
    <p:extLst>
      <p:ext uri="{BB962C8B-B14F-4D97-AF65-F5344CB8AC3E}">
        <p14:creationId xmlns:p14="http://schemas.microsoft.com/office/powerpoint/2010/main" val="167149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r&#10;&#10;Description automatically generated">
            <a:extLst>
              <a:ext uri="{FF2B5EF4-FFF2-40B4-BE49-F238E27FC236}">
                <a16:creationId xmlns:a16="http://schemas.microsoft.com/office/drawing/2014/main" id="{F4A13D39-8CB2-1B46-9792-3E33B723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840" y="1384240"/>
            <a:ext cx="3604899" cy="4572000"/>
          </a:xfrm>
          <a:prstGeom prst="rect">
            <a:avLst/>
          </a:prstGeom>
        </p:spPr>
      </p:pic>
      <p:pic>
        <p:nvPicPr>
          <p:cNvPr id="7" name="Picture 6" descr="A picture containing animal, green, light, sitting&#10;&#10;Description automatically generated">
            <a:extLst>
              <a:ext uri="{FF2B5EF4-FFF2-40B4-BE49-F238E27FC236}">
                <a16:creationId xmlns:a16="http://schemas.microsoft.com/office/drawing/2014/main" id="{2873FF69-E5DC-DC44-AEB3-7E8E64437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550" y="1384240"/>
            <a:ext cx="3604899" cy="4572000"/>
          </a:xfrm>
          <a:prstGeom prst="rect">
            <a:avLst/>
          </a:prstGeom>
        </p:spPr>
      </p:pic>
      <p:pic>
        <p:nvPicPr>
          <p:cNvPr id="9" name="Picture 8" descr="A picture containing animal, sitting, laptop, computer&#10;&#10;Description automatically generated">
            <a:extLst>
              <a:ext uri="{FF2B5EF4-FFF2-40B4-BE49-F238E27FC236}">
                <a16:creationId xmlns:a16="http://schemas.microsoft.com/office/drawing/2014/main" id="{3F4160D3-D9CC-7A43-B3EA-228BC6D63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61" y="1384240"/>
            <a:ext cx="3604899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1FB41D-0F4A-9A44-85EF-57F27BE774CE}"/>
              </a:ext>
            </a:extLst>
          </p:cNvPr>
          <p:cNvSpPr txBox="1"/>
          <p:nvPr/>
        </p:nvSpPr>
        <p:spPr>
          <a:xfrm>
            <a:off x="1502657" y="901760"/>
            <a:ext cx="14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B26F0"/>
                </a:solidFill>
              </a:rPr>
              <a:t>Tubulin</a:t>
            </a:r>
            <a:r>
              <a:rPr lang="en-US" dirty="0"/>
              <a:t>/</a:t>
            </a:r>
            <a:r>
              <a:rPr lang="en-US" dirty="0">
                <a:solidFill>
                  <a:srgbClr val="1620E8"/>
                </a:solidFill>
              </a:rPr>
              <a:t>DAPI</a:t>
            </a:r>
            <a:endParaRPr lang="en-US" dirty="0">
              <a:solidFill>
                <a:srgbClr val="EB26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0B3BE-691A-2B49-82EA-17588BCF9542}"/>
              </a:ext>
            </a:extLst>
          </p:cNvPr>
          <p:cNvSpPr txBox="1"/>
          <p:nvPr/>
        </p:nvSpPr>
        <p:spPr>
          <a:xfrm>
            <a:off x="5436203" y="90176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FD2F"/>
                </a:solidFill>
              </a:rPr>
              <a:t>16844-mNG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9F139-DD2C-F145-8C09-BF4AF64F7861}"/>
              </a:ext>
            </a:extLst>
          </p:cNvPr>
          <p:cNvSpPr txBox="1"/>
          <p:nvPr/>
        </p:nvSpPr>
        <p:spPr>
          <a:xfrm>
            <a:off x="9387062" y="901760"/>
            <a:ext cx="119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</a:t>
            </a:r>
          </a:p>
        </p:txBody>
      </p:sp>
    </p:spTree>
    <p:extLst>
      <p:ext uri="{BB962C8B-B14F-4D97-AF65-F5344CB8AC3E}">
        <p14:creationId xmlns:p14="http://schemas.microsoft.com/office/powerpoint/2010/main" val="299600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352B-8A15-BE4D-B382-648D8FC89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Excel – Western Blot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72D16-5E59-7042-BC82-9952AAB23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3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63BA6CEB-8243-3642-9F75-923E0505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381000"/>
            <a:ext cx="99187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2734-96F5-6340-AD34-06E7EEC1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I had some really bright intensities for the experimental and control protein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1FFF2AAC-B2F8-3C49-98E8-982B6DC0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924697" cy="4572000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7C4DFED0-04C9-B549-9FB3-8F796F40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455" y="1690688"/>
            <a:ext cx="5208345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C0EF1E-DDA6-AB4C-AE19-78AB90CC9F8E}"/>
              </a:ext>
            </a:extLst>
          </p:cNvPr>
          <p:cNvSpPr txBox="1"/>
          <p:nvPr/>
        </p:nvSpPr>
        <p:spPr>
          <a:xfrm>
            <a:off x="2486344" y="6308209"/>
            <a:ext cx="731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Paradez’s</a:t>
            </a:r>
            <a:r>
              <a:rPr lang="en-US" dirty="0"/>
              <a:t> values for the control was ~7000 but mine was almost 10X that</a:t>
            </a:r>
          </a:p>
        </p:txBody>
      </p:sp>
    </p:spTree>
    <p:extLst>
      <p:ext uri="{BB962C8B-B14F-4D97-AF65-F5344CB8AC3E}">
        <p14:creationId xmlns:p14="http://schemas.microsoft.com/office/powerpoint/2010/main" val="365857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16844 Protein</vt:lpstr>
      <vt:lpstr>PowerPoint Presentation</vt:lpstr>
      <vt:lpstr>Excel – Western Blot</vt:lpstr>
      <vt:lpstr>PowerPoint Presentation</vt:lpstr>
      <vt:lpstr>Note: I had some really bright intensities for the experimental and control protein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16844 Protein</dc:title>
  <dc:creator>Irika Sinha</dc:creator>
  <cp:lastModifiedBy>Irika Sinha</cp:lastModifiedBy>
  <cp:revision>3</cp:revision>
  <dcterms:created xsi:type="dcterms:W3CDTF">2020-06-05T23:00:11Z</dcterms:created>
  <dcterms:modified xsi:type="dcterms:W3CDTF">2020-06-05T23:11:13Z</dcterms:modified>
</cp:coreProperties>
</file>